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3" r:id="rId4"/>
    <p:sldId id="260" r:id="rId5"/>
    <p:sldId id="261" r:id="rId6"/>
    <p:sldId id="258" r:id="rId7"/>
    <p:sldId id="264" r:id="rId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fld id="{7371A9BF-EFEC-46E8-8231-492476B4FCEC}" type="datetimeFigureOut">
              <a:rPr lang="en-US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fld id="{DB51B8A8-A2A6-4875-A911-58C8FC677B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fld id="{918FF019-A361-43B9-9FED-F275592884FC}" type="datetimeFigureOut">
              <a:rPr lang="en-US"/>
              <a:pPr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fld id="{790B3E27-EB81-41A1-AF36-BDAB7CF60C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E089B-6C7D-4903-ADC3-112900FBC01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08AE-A646-41AB-B88D-C30A9DDFD463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3B1D-DBDE-49E0-A151-A0C53BFBD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1329-A59C-424C-95CE-B54A800C90DC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DF80-2533-4322-B3C4-45FBA647E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76DD-6DBA-4A39-B9F7-6BD1C86D68D4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35D2-4F57-4A14-9352-41B0FF042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4C21-88CD-490B-AB31-E40D0C8CB235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E913-2EAF-41C6-9CDE-26988003E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2F1B-BBD7-4369-8FBC-371BAE77E64A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9C8B-C9A5-4EF1-B36E-42ACE7C7B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D5510-AB53-4C8E-9ED2-9E837C56DDC3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D4D7-9466-4AB3-8FEB-79EA89890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D744-C97B-4258-9ED6-7359B07067D0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0F66-584A-4535-B015-C3E314F9D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7206-B09D-4E8B-AC4E-5CB6D826D142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0A00-F858-4774-BF94-260CFAD1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2E31-9464-4121-85CB-3B8D64C1815B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B432-912C-4EDA-B44C-10849701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5D4E-BB52-4265-ACEF-77146478EA27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E833-EA1E-479B-89D9-D772C67F2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5A9B-60C8-40B3-A56E-36C8F557DB10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AC57-4742-466C-95CB-09B7B6C1C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46BC4C-C2DB-4612-935A-7ED349B7DC64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7196E-088A-4C7A-BE3F-3BA4AB279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038600"/>
            <a:ext cx="7772400" cy="1752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or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6667" b="1" dirty="0" smtClean="0">
                <a:solidFill>
                  <a:srgbClr val="FF0000"/>
                </a:solidFill>
              </a:rPr>
              <a:t>Body Mass Index</a:t>
            </a:r>
            <a:endParaRPr lang="en-US" sz="6667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9600" b="1" dirty="0" smtClean="0">
                <a:solidFill>
                  <a:schemeClr val="accent6"/>
                </a:solidFill>
              </a:rPr>
              <a:t>BMI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743200"/>
            <a:ext cx="161131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838200" y="12954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B400"/>
                </a:solidFill>
                <a:latin typeface="Calibri" pitchFamily="34" charset="0"/>
              </a:rPr>
              <a:t>Today we are discussing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</a:rPr>
              <a:t>What is a BMI 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Body Mass Index (BMI) is a</a:t>
            </a:r>
            <a:r>
              <a:rPr lang="en-US" b="1" u="sng" dirty="0">
                <a:solidFill>
                  <a:schemeClr val="accent6"/>
                </a:solidFill>
              </a:rPr>
              <a:t> number </a:t>
            </a:r>
            <a:r>
              <a:rPr lang="en-US" dirty="0"/>
              <a:t>calculated from a person's </a:t>
            </a:r>
            <a:r>
              <a:rPr lang="en-US" b="1" u="sng" dirty="0">
                <a:solidFill>
                  <a:srgbClr val="C00000"/>
                </a:solidFill>
              </a:rPr>
              <a:t>weight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C00000"/>
                </a:solidFill>
              </a:rPr>
              <a:t>height</a:t>
            </a:r>
            <a:r>
              <a:rPr lang="en-US" dirty="0"/>
              <a:t>.</a:t>
            </a:r>
            <a:r>
              <a:rPr lang="en-US" dirty="0" smtClean="0"/>
              <a:t>  This is a guide which determines if you fall within the     					</a:t>
            </a:r>
            <a:r>
              <a:rPr lang="en-US" b="1" u="sng" dirty="0" smtClean="0">
                <a:solidFill>
                  <a:srgbClr val="C00000"/>
                </a:solidFill>
              </a:rPr>
              <a:t>Healthy Weight Range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962400"/>
            <a:ext cx="18240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Why know your BMI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6200"/>
          </a:xfrm>
        </p:spPr>
        <p:txBody>
          <a:bodyPr/>
          <a:lstStyle/>
          <a:p>
            <a:pPr eaLnBrk="1" hangingPunct="1"/>
            <a:r>
              <a:rPr lang="en-US" smtClean="0"/>
              <a:t>Its part of your </a:t>
            </a:r>
            <a:r>
              <a:rPr lang="en-US" b="1" u="sng" smtClean="0">
                <a:solidFill>
                  <a:srgbClr val="C00000"/>
                </a:solidFill>
              </a:rPr>
              <a:t>Fitness Profile</a:t>
            </a:r>
          </a:p>
          <a:p>
            <a:pPr eaLnBrk="1" hangingPunct="1"/>
            <a:r>
              <a:rPr lang="en-US" smtClean="0"/>
              <a:t>Is a score just like the……..</a:t>
            </a:r>
          </a:p>
          <a:p>
            <a:pPr lvl="2" eaLnBrk="1" hangingPunct="1"/>
            <a:r>
              <a:rPr lang="en-US" b="1" smtClean="0">
                <a:solidFill>
                  <a:srgbClr val="C00000"/>
                </a:solidFill>
              </a:rPr>
              <a:t>mile run</a:t>
            </a:r>
          </a:p>
          <a:p>
            <a:pPr lvl="2" eaLnBrk="1" hangingPunct="1"/>
            <a:r>
              <a:rPr lang="en-US" b="1" smtClean="0">
                <a:solidFill>
                  <a:srgbClr val="C00000"/>
                </a:solidFill>
              </a:rPr>
              <a:t>Sit ups</a:t>
            </a:r>
          </a:p>
          <a:p>
            <a:pPr lvl="2" eaLnBrk="1" hangingPunct="1"/>
            <a:r>
              <a:rPr lang="en-US" b="1" smtClean="0">
                <a:solidFill>
                  <a:srgbClr val="C00000"/>
                </a:solidFill>
              </a:rPr>
              <a:t>Push ups</a:t>
            </a:r>
          </a:p>
          <a:p>
            <a:pPr lvl="2" eaLnBrk="1" hangingPunct="1"/>
            <a:r>
              <a:rPr lang="en-US" b="1" smtClean="0">
                <a:solidFill>
                  <a:srgbClr val="C00000"/>
                </a:solidFill>
              </a:rPr>
              <a:t>Sit and  Reach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A look at a person’s BMI may suggest that he or she needs to develop an exercise/nutrition program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908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B400"/>
                </a:solidFill>
              </a:rPr>
              <a:t>Where do you fall?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smtClean="0"/>
              <a:t>Your BMI is measured by a calculator and places you in one of four categories……….</a:t>
            </a:r>
          </a:p>
          <a:p>
            <a:pPr eaLnBrk="1" hangingPunct="1">
              <a:buFont typeface="Arial" charset="0"/>
              <a:buNone/>
            </a:pPr>
            <a:endParaRPr lang="en-US" b="1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mtClean="0"/>
              <a:t>			Ideally we would like to see you all in the</a:t>
            </a:r>
            <a:endParaRPr lang="en-US" smtClean="0">
              <a:solidFill>
                <a:srgbClr val="FFB4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4000" b="1" smtClean="0">
                <a:solidFill>
                  <a:srgbClr val="C00000"/>
                </a:solidFill>
              </a:rPr>
              <a:t>                  Healthy Weight Range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B4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813300"/>
            <a:ext cx="1968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</a:rPr>
              <a:t>Getting to and staying in the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Healthy Weight Range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requires that you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B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Exercise……..</a:t>
            </a:r>
          </a:p>
          <a:p>
            <a:pPr lvl="6">
              <a:defRPr/>
            </a:pPr>
            <a:r>
              <a:rPr lang="en-US" dirty="0" smtClean="0"/>
              <a:t>5x per week</a:t>
            </a:r>
          </a:p>
          <a:p>
            <a:pPr lvl="6">
              <a:defRPr/>
            </a:pPr>
            <a:r>
              <a:rPr lang="en-US" dirty="0" smtClean="0"/>
              <a:t>40-60 minutes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What activities can you think of that keep you active?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Eat healthy……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What foods/snacks would you consider healthy?</a:t>
            </a:r>
          </a:p>
          <a:p>
            <a:pPr lvl="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752600"/>
            <a:ext cx="1165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495800"/>
            <a:ext cx="15684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B400"/>
                </a:solidFill>
              </a:rPr>
              <a:t>How do I calculate my BMI?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6002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Find the BMI Calculator for Teenagers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www.presidentschallenge.org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“click” Teens Go to Tools to Help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“click” BMI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It will ask you to input</a:t>
            </a:r>
          </a:p>
          <a:p>
            <a:pPr lvl="7"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DATE OF BIRTH</a:t>
            </a:r>
          </a:p>
          <a:p>
            <a:pPr lvl="7"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BOY/GIRL</a:t>
            </a:r>
          </a:p>
          <a:p>
            <a:pPr lvl="7"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HEIGHT</a:t>
            </a:r>
          </a:p>
          <a:p>
            <a:pPr lvl="7"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WEIGHT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It will then calculate your BMI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Note……..As a teenager your BMI varies with the changes in your height and weight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124200"/>
            <a:ext cx="1955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</a:rPr>
              <a:t>Homework Assignment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 to Seneca Middle School website</a:t>
            </a:r>
          </a:p>
          <a:p>
            <a:pPr eaLnBrk="1" hangingPunct="1"/>
            <a:r>
              <a:rPr lang="en-US" smtClean="0"/>
              <a:t>Scroll down the menu and click on physical education</a:t>
            </a:r>
          </a:p>
          <a:p>
            <a:pPr eaLnBrk="1" hangingPunct="1"/>
            <a:r>
              <a:rPr lang="en-US" smtClean="0"/>
              <a:t>Find BMI info sheet and follow the directions</a:t>
            </a:r>
          </a:p>
          <a:p>
            <a:pPr eaLnBrk="1" hangingPunct="1"/>
            <a:r>
              <a:rPr lang="en-US" smtClean="0"/>
              <a:t>Complete the BMI worksheet</a:t>
            </a:r>
          </a:p>
          <a:p>
            <a:pPr eaLnBrk="1" hangingPunct="1"/>
            <a:r>
              <a:rPr lang="en-US" smtClean="0"/>
              <a:t>Due March 3</a:t>
            </a:r>
            <a:r>
              <a:rPr lang="en-US" baseline="30000" smtClean="0"/>
              <a:t>rd</a:t>
            </a:r>
            <a:r>
              <a:rPr lang="en-US" smtClean="0"/>
              <a:t> &amp; 4th during your PE class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172</Words>
  <Application>Microsoft Macintosh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or  Body Mass Index</vt:lpstr>
      <vt:lpstr>What is a BMI ?</vt:lpstr>
      <vt:lpstr>Why know your BMI</vt:lpstr>
      <vt:lpstr>Where do you fall?</vt:lpstr>
      <vt:lpstr>Getting to and staying in the  Healthy Weight Range requires that you </vt:lpstr>
      <vt:lpstr>How do I calculate my BMI?</vt:lpstr>
      <vt:lpstr>Homework Assignment</vt:lpstr>
    </vt:vector>
  </TitlesOfParts>
  <Company>Sachem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  Body Mass Index</dc:title>
  <dc:creator>Office 2004 Test Drive User</dc:creator>
  <cp:lastModifiedBy>Administrator</cp:lastModifiedBy>
  <cp:revision>20</cp:revision>
  <dcterms:created xsi:type="dcterms:W3CDTF">2009-01-12T22:15:35Z</dcterms:created>
  <dcterms:modified xsi:type="dcterms:W3CDTF">2011-05-11T15:38:05Z</dcterms:modified>
</cp:coreProperties>
</file>